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1" r:id="rId3"/>
    <p:sldId id="274" r:id="rId4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09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32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50C123D-5EBF-4D20-A1C8-A156882E272E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B7E621-3DC6-474E-824C-01485C77F3CA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C14453-C775-4B8A-9210-CBB5345F37CD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047937-C74D-4DFA-9EF7-CC40D4FB9897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82C029-7DEA-4805-91C2-BB1F8B1AC2DF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17EA42-40F3-476C-9E1E-007494D508CB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F9C3B1-2235-48F6-AB5A-234A9EE08DED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E9CCA3-A5A7-4CC0-8A31-5C600EE13D55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EBACAC-79DC-4F8C-AB00-606BF062811A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5467B5-6321-4F53-A739-71A518A36EF5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6/24/2025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959CF9-6590-4014-9A14-9151DDD3E7CD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52D4BB-93DA-4F2F-8149-B964B89A6378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D034B1-0F71-49EA-AB6E-0185B263C011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8AC6BF-8B9C-49B5-88AC-EE9207901CC5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6/24/2025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FA1C4C-7B63-4D0B-9F40-339523E58FB0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846A66-01BA-4ACC-B2CA-6CFF85748C1D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16423" y="0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ko-KR" altLang="en-US" dirty="0"/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197C41D-D894-4A48-8E79-2EB5ADA306F5}"/>
              </a:ext>
            </a:extLst>
          </p:cNvPr>
          <p:cNvSpPr txBox="1"/>
          <p:nvPr userDrawn="1"/>
        </p:nvSpPr>
        <p:spPr>
          <a:xfrm>
            <a:off x="9605662" y="6041362"/>
            <a:ext cx="2075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인문학사지원팀</a:t>
            </a:r>
            <a:endParaRPr lang="en-US" altLang="ko-KR" dirty="0"/>
          </a:p>
          <a:p>
            <a:pPr algn="ctr"/>
            <a:r>
              <a:rPr lang="en-US" altLang="ko-KR" dirty="0"/>
              <a:t>02-300-1473</a:t>
            </a:r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calendar.google.com/calendar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C54885-0557-412A-8254-271D2CC014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617" y="629174"/>
            <a:ext cx="8207385" cy="3791824"/>
          </a:xfrm>
        </p:spPr>
        <p:txBody>
          <a:bodyPr/>
          <a:lstStyle/>
          <a:p>
            <a:pPr algn="ctr"/>
            <a:r>
              <a:rPr lang="ko-KR" altLang="en-US" sz="4000" dirty="0">
                <a:solidFill>
                  <a:srgbClr val="C00000"/>
                </a:solidFill>
              </a:rPr>
              <a:t>기존의 캘린더 삭제 방법</a:t>
            </a:r>
            <a:br>
              <a:rPr lang="en-US" altLang="ko-KR" sz="4000" dirty="0">
                <a:solidFill>
                  <a:srgbClr val="C00000"/>
                </a:solidFill>
              </a:rPr>
            </a:br>
            <a:br>
              <a:rPr lang="en-US" altLang="ko-KR" sz="4000" dirty="0">
                <a:solidFill>
                  <a:srgbClr val="C00000"/>
                </a:solidFill>
              </a:rPr>
            </a:br>
            <a:r>
              <a:rPr lang="en-US" altLang="ko-KR" sz="4000" dirty="0">
                <a:solidFill>
                  <a:srgbClr val="C00000"/>
                </a:solidFill>
              </a:rPr>
              <a:t>(</a:t>
            </a:r>
            <a:r>
              <a:rPr lang="ko-KR" altLang="en-US" sz="4000" dirty="0">
                <a:solidFill>
                  <a:srgbClr val="C00000"/>
                </a:solidFill>
              </a:rPr>
              <a:t>구독 캘린더에 학사력이 포함되어 있으므로</a:t>
            </a:r>
            <a:r>
              <a:rPr lang="en-US" altLang="ko-KR" sz="4000" dirty="0">
                <a:solidFill>
                  <a:srgbClr val="C00000"/>
                </a:solidFill>
              </a:rPr>
              <a:t>)</a:t>
            </a:r>
            <a:br>
              <a:rPr lang="en-US" altLang="ko-KR" sz="4000" dirty="0">
                <a:solidFill>
                  <a:srgbClr val="C00000"/>
                </a:solidFill>
              </a:rPr>
            </a:br>
            <a:r>
              <a:rPr lang="ko-KR" altLang="en-US" sz="4000" dirty="0" err="1">
                <a:solidFill>
                  <a:srgbClr val="C00000"/>
                </a:solidFill>
              </a:rPr>
              <a:t>엑셀화일</a:t>
            </a:r>
            <a:r>
              <a:rPr lang="ko-KR" altLang="en-US" sz="4000" dirty="0">
                <a:solidFill>
                  <a:srgbClr val="C00000"/>
                </a:solidFill>
              </a:rPr>
              <a:t> 연동하여 생성된 캘린더</a:t>
            </a:r>
            <a:br>
              <a:rPr lang="en-US" altLang="ko-KR" sz="4000" dirty="0">
                <a:solidFill>
                  <a:srgbClr val="C00000"/>
                </a:solidFill>
              </a:rPr>
            </a:br>
            <a:r>
              <a:rPr lang="ko-KR" altLang="en-US" sz="4000" dirty="0">
                <a:solidFill>
                  <a:srgbClr val="C00000"/>
                </a:solidFill>
              </a:rPr>
              <a:t> 삭제를 </a:t>
            </a:r>
            <a:r>
              <a:rPr lang="ko-KR" altLang="en-US" sz="4000">
                <a:solidFill>
                  <a:srgbClr val="C00000"/>
                </a:solidFill>
              </a:rPr>
              <a:t>원할 경우  안내</a:t>
            </a:r>
            <a:endParaRPr lang="ko-KR" altLang="en-US" sz="4000" dirty="0">
              <a:solidFill>
                <a:srgbClr val="C00000"/>
              </a:solidFill>
            </a:endParaRP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24A0D7-B06D-4A97-A0F9-A431ECD3AD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41290" y="4554172"/>
            <a:ext cx="7766936" cy="1096899"/>
          </a:xfrm>
        </p:spPr>
        <p:txBody>
          <a:bodyPr/>
          <a:lstStyle/>
          <a:p>
            <a:r>
              <a:rPr lang="en-US" altLang="ko-KR" dirty="0">
                <a:hlinkClick r:id="rId2"/>
              </a:rPr>
              <a:t>https://calendar.google.com/calendar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17350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78BE0B6-C3A5-4828-9369-8CD62CA86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99208"/>
            <a:ext cx="9926350" cy="1320800"/>
          </a:xfrm>
        </p:spPr>
        <p:txBody>
          <a:bodyPr/>
          <a:lstStyle/>
          <a:p>
            <a:r>
              <a:rPr lang="ko-KR" altLang="en-US" dirty="0"/>
              <a:t>캘린더 우측 </a:t>
            </a:r>
            <a:r>
              <a:rPr lang="ko-KR" altLang="en-US" dirty="0" err="1"/>
              <a:t>점버튼</a:t>
            </a:r>
            <a:r>
              <a:rPr lang="ko-KR" altLang="en-US" dirty="0"/>
              <a:t> 클릭 설정 및 공유클릭</a:t>
            </a:r>
          </a:p>
        </p:txBody>
      </p:sp>
      <p:pic>
        <p:nvPicPr>
          <p:cNvPr id="7" name="내용 개체 틀 6">
            <a:extLst>
              <a:ext uri="{FF2B5EF4-FFF2-40B4-BE49-F238E27FC236}">
                <a16:creationId xmlns:a16="http://schemas.microsoft.com/office/drawing/2014/main" id="{57237873-A9AD-4071-893E-74ABEF07BB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1204242"/>
            <a:ext cx="9264631" cy="5473997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D06C8C04-E9C6-4E96-9B6F-6F869B6716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7829" y="6240089"/>
            <a:ext cx="452700" cy="341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149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0C2011-9A53-4D27-BCCB-F8193A2E7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구글 캘린더 삭제 버튼 클릭</a:t>
            </a:r>
          </a:p>
        </p:txBody>
      </p:sp>
      <p:pic>
        <p:nvPicPr>
          <p:cNvPr id="7" name="내용 개체 틀 6">
            <a:extLst>
              <a:ext uri="{FF2B5EF4-FFF2-40B4-BE49-F238E27FC236}">
                <a16:creationId xmlns:a16="http://schemas.microsoft.com/office/drawing/2014/main" id="{7DDF64CE-C7CC-4A8F-B949-DFB820C71E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2051531"/>
            <a:ext cx="8596668" cy="419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232657"/>
      </p:ext>
    </p:extLst>
  </p:cSld>
  <p:clrMapOvr>
    <a:masterClrMapping/>
  </p:clrMapOvr>
</p:sld>
</file>

<file path=ppt/theme/theme1.xml><?xml version="1.0" encoding="utf-8"?>
<a:theme xmlns:a="http://schemas.openxmlformats.org/drawingml/2006/main" name="패싯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108</TotalTime>
  <Words>45</Words>
  <Application>Microsoft Office PowerPoint</Application>
  <PresentationFormat>와이드스크린</PresentationFormat>
  <Paragraphs>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HY그래픽M</vt:lpstr>
      <vt:lpstr>맑은 고딕</vt:lpstr>
      <vt:lpstr>Arial</vt:lpstr>
      <vt:lpstr>Trebuchet MS</vt:lpstr>
      <vt:lpstr>Wingdings 3</vt:lpstr>
      <vt:lpstr>패싯</vt:lpstr>
      <vt:lpstr>기존의 캘린더 삭제 방법  (구독 캘린더에 학사력이 포함되어 있으므로) 엑셀화일 연동하여 생성된 캘린더  삭제를 원할 경우  안내</vt:lpstr>
      <vt:lpstr>캘린더 우측 점버튼 클릭 설정 및 공유클릭</vt:lpstr>
      <vt:lpstr>구글 캘린더 삭제 버튼 클릭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구글캘린더에 학사력 불러오기</dc:title>
  <dc:creator>user</dc:creator>
  <cp:lastModifiedBy>user</cp:lastModifiedBy>
  <cp:revision>46</cp:revision>
  <cp:lastPrinted>2025-06-24T02:44:33Z</cp:lastPrinted>
  <dcterms:created xsi:type="dcterms:W3CDTF">2024-08-29T05:48:57Z</dcterms:created>
  <dcterms:modified xsi:type="dcterms:W3CDTF">2025-06-24T02:44:35Z</dcterms:modified>
</cp:coreProperties>
</file>